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58" d="100"/>
          <a:sy n="58" d="100"/>
        </p:scale>
        <p:origin x="63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8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63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293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95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04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27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60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13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798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82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22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0BD94-465B-4A15-B283-9E94EB909BB9}" type="datetimeFigureOut">
              <a:rPr lang="es-ES" smtClean="0"/>
              <a:t>07/01/2018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643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690"/>
            <a:ext cx="12192000" cy="50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848"/>
            <a:ext cx="12192000" cy="62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201"/>
            <a:ext cx="12192000" cy="456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08" y="925613"/>
            <a:ext cx="9731583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0" y="0"/>
            <a:ext cx="12152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8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17" y="1066595"/>
            <a:ext cx="8839966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8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4"/>
            <a:ext cx="12192000" cy="68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5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975"/>
            <a:ext cx="12192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25"/>
            <a:ext cx="12192000" cy="61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2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75"/>
            <a:ext cx="12192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110"/>
            <a:ext cx="12192000" cy="62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4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38" y="921802"/>
            <a:ext cx="9045724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142"/>
            <a:ext cx="12192000" cy="57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01" y="1150422"/>
            <a:ext cx="9441998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6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993"/>
            <a:ext cx="12192000" cy="55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" y="0"/>
            <a:ext cx="1218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66" y="1257112"/>
            <a:ext cx="9320068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6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93"/>
            <a:ext cx="12192000" cy="67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1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793"/>
            <a:ext cx="12192000" cy="508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250"/>
            <a:ext cx="12192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1" y="887510"/>
            <a:ext cx="9213378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1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Panorámica</PresentationFormat>
  <Paragraphs>0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Romualdo</dc:creator>
  <cp:lastModifiedBy>user</cp:lastModifiedBy>
  <cp:revision>5</cp:revision>
  <dcterms:created xsi:type="dcterms:W3CDTF">2017-11-30T01:49:57Z</dcterms:created>
  <dcterms:modified xsi:type="dcterms:W3CDTF">2018-01-07T19:43:41Z</dcterms:modified>
</cp:coreProperties>
</file>